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MT Training Manual Spandage Foot2 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33450"/>
            <a:ext cx="2667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2514600" y="228600"/>
            <a:ext cx="33881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000" b="1" dirty="0"/>
              <a:t>How to </a:t>
            </a:r>
            <a:r>
              <a:rPr lang="en-US" altLang="en-US" sz="2000" b="1" dirty="0" smtClean="0"/>
              <a:t>Apply Spandage:  Foot</a:t>
            </a:r>
            <a:endParaRPr lang="en-US" altLang="en-US" sz="2000" b="1" dirty="0"/>
          </a:p>
        </p:txBody>
      </p:sp>
      <p:pic>
        <p:nvPicPr>
          <p:cNvPr id="16388" name="Picture 6" descr="MT Training Manual Spandage Foot2 0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914400"/>
            <a:ext cx="2667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7" descr="MT Training Manual Spandage Foot2 00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914400"/>
            <a:ext cx="2667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8" descr="MT Training Manual Spandage Foot2 00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3810000"/>
            <a:ext cx="2667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9" descr="MT Training Manual Spandage Foot2 00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0" y="3810000"/>
            <a:ext cx="2667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10" descr="MT Training Manual Spandage Foot2 00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3600" y="3810000"/>
            <a:ext cx="2667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3" name="Text Box 11"/>
          <p:cNvSpPr txBox="1">
            <a:spLocks noChangeArrowheads="1"/>
          </p:cNvSpPr>
          <p:nvPr/>
        </p:nvSpPr>
        <p:spPr bwMode="auto">
          <a:xfrm>
            <a:off x="136525" y="3005138"/>
            <a:ext cx="28648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latin typeface="Arial" pitchFamily="34" charset="0"/>
                <a:cs typeface="Arial" pitchFamily="34" charset="0"/>
              </a:rPr>
              <a:t>Start with an  approximate 18” length of</a:t>
            </a:r>
          </a:p>
          <a:p>
            <a:pPr eaLnBrk="1" hangingPunct="1"/>
            <a:r>
              <a:rPr lang="en-US" altLang="en-US" sz="1200" dirty="0">
                <a:latin typeface="Arial" pitchFamily="34" charset="0"/>
                <a:cs typeface="Arial" pitchFamily="34" charset="0"/>
              </a:rPr>
              <a:t>Spandage.  Use your hands as an </a:t>
            </a:r>
          </a:p>
          <a:p>
            <a:pPr eaLnBrk="1" hangingPunct="1"/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applicator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6394" name="Text Box 12"/>
          <p:cNvSpPr txBox="1">
            <a:spLocks noChangeArrowheads="1"/>
          </p:cNvSpPr>
          <p:nvPr/>
        </p:nvSpPr>
        <p:spPr bwMode="auto">
          <a:xfrm>
            <a:off x="2955925" y="3005138"/>
            <a:ext cx="26665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latin typeface="Arial" pitchFamily="34" charset="0"/>
                <a:cs typeface="Arial" pitchFamily="34" charset="0"/>
              </a:rPr>
              <a:t>Work Spandage up the foot.  Secure</a:t>
            </a:r>
          </a:p>
          <a:p>
            <a:pPr eaLnBrk="1" hangingPunct="1"/>
            <a:r>
              <a:rPr lang="en-US" altLang="en-US" sz="1200" dirty="0">
                <a:latin typeface="Arial" pitchFamily="34" charset="0"/>
                <a:cs typeface="Arial" pitchFamily="34" charset="0"/>
              </a:rPr>
              <a:t>The top with one hand, and continue</a:t>
            </a:r>
          </a:p>
          <a:p>
            <a:pPr eaLnBrk="1" hangingPunct="1"/>
            <a:r>
              <a:rPr lang="en-US" altLang="en-US" sz="1200" dirty="0">
                <a:latin typeface="Arial" pitchFamily="34" charset="0"/>
                <a:cs typeface="Arial" pitchFamily="34" charset="0"/>
              </a:rPr>
              <a:t>stretching over the foot.</a:t>
            </a:r>
          </a:p>
        </p:txBody>
      </p:sp>
      <p:sp>
        <p:nvSpPr>
          <p:cNvPr id="16395" name="Text Box 13"/>
          <p:cNvSpPr txBox="1">
            <a:spLocks noChangeArrowheads="1"/>
          </p:cNvSpPr>
          <p:nvPr/>
        </p:nvSpPr>
        <p:spPr bwMode="auto">
          <a:xfrm>
            <a:off x="6019800" y="2971800"/>
            <a:ext cx="24705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latin typeface="Arial" pitchFamily="34" charset="0"/>
                <a:cs typeface="Arial" pitchFamily="34" charset="0"/>
              </a:rPr>
              <a:t>Foot application  completed view.</a:t>
            </a:r>
          </a:p>
          <a:p>
            <a:pPr eaLnBrk="1" hangingPunct="1"/>
            <a:r>
              <a:rPr lang="en-US" alt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1200" dirty="0" smtClean="0">
                <a:latin typeface="Arial" pitchFamily="34" charset="0"/>
                <a:cs typeface="Arial" pitchFamily="34" charset="0"/>
              </a:rPr>
              <a:t>always 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leave enough Spandage</a:t>
            </a:r>
          </a:p>
          <a:p>
            <a:pPr eaLnBrk="1" hangingPunct="1"/>
            <a:r>
              <a:rPr lang="en-US" altLang="en-US" sz="1200" dirty="0">
                <a:latin typeface="Arial" pitchFamily="34" charset="0"/>
                <a:cs typeface="Arial" pitchFamily="34" charset="0"/>
              </a:rPr>
              <a:t>above the ankle so it is anchored.</a:t>
            </a:r>
          </a:p>
        </p:txBody>
      </p:sp>
      <p:sp>
        <p:nvSpPr>
          <p:cNvPr id="16396" name="Text Box 14"/>
          <p:cNvSpPr txBox="1">
            <a:spLocks noChangeArrowheads="1"/>
          </p:cNvSpPr>
          <p:nvPr/>
        </p:nvSpPr>
        <p:spPr bwMode="auto">
          <a:xfrm>
            <a:off x="1219200" y="5943600"/>
            <a:ext cx="6040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latin typeface="Arial" pitchFamily="34" charset="0"/>
                <a:cs typeface="Arial" pitchFamily="34" charset="0"/>
              </a:rPr>
              <a:t>Dressing changes are easily done by simply rolling Spandage back over the dressing, </a:t>
            </a:r>
          </a:p>
          <a:p>
            <a:pPr eaLnBrk="1" hangingPunct="1"/>
            <a:r>
              <a:rPr lang="en-US" altLang="en-US" sz="1200" dirty="0">
                <a:latin typeface="Arial" pitchFamily="34" charset="0"/>
                <a:cs typeface="Arial" pitchFamily="34" charset="0"/>
              </a:rPr>
              <a:t>changing the dressing &amp; pulling Spandage back over the foot! </a:t>
            </a:r>
          </a:p>
        </p:txBody>
      </p:sp>
      <p:sp>
        <p:nvSpPr>
          <p:cNvPr id="16397" name="Text Box 15"/>
          <p:cNvSpPr txBox="1">
            <a:spLocks noChangeArrowheads="1"/>
          </p:cNvSpPr>
          <p:nvPr/>
        </p:nvSpPr>
        <p:spPr bwMode="auto">
          <a:xfrm>
            <a:off x="2422525" y="2398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8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6398" name="Text Box 16"/>
          <p:cNvSpPr txBox="1">
            <a:spLocks noChangeArrowheads="1"/>
          </p:cNvSpPr>
          <p:nvPr/>
        </p:nvSpPr>
        <p:spPr bwMode="auto">
          <a:xfrm>
            <a:off x="5241925" y="2398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8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6399" name="Text Box 17"/>
          <p:cNvSpPr txBox="1">
            <a:spLocks noChangeArrowheads="1"/>
          </p:cNvSpPr>
          <p:nvPr/>
        </p:nvSpPr>
        <p:spPr bwMode="auto">
          <a:xfrm>
            <a:off x="8061325" y="2398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8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6400" name="Text Box 18"/>
          <p:cNvSpPr txBox="1">
            <a:spLocks noChangeArrowheads="1"/>
          </p:cNvSpPr>
          <p:nvPr/>
        </p:nvSpPr>
        <p:spPr bwMode="auto">
          <a:xfrm>
            <a:off x="2498725" y="5446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8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6401" name="Text Box 19"/>
          <p:cNvSpPr txBox="1">
            <a:spLocks noChangeArrowheads="1"/>
          </p:cNvSpPr>
          <p:nvPr/>
        </p:nvSpPr>
        <p:spPr bwMode="auto">
          <a:xfrm>
            <a:off x="5318125" y="5370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8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6402" name="Text Box 20"/>
          <p:cNvSpPr txBox="1">
            <a:spLocks noChangeArrowheads="1"/>
          </p:cNvSpPr>
          <p:nvPr/>
        </p:nvSpPr>
        <p:spPr bwMode="auto">
          <a:xfrm>
            <a:off x="8137525" y="5294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800">
                <a:solidFill>
                  <a:schemeClr val="bg1"/>
                </a:solidFill>
              </a:rPr>
              <a:t>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M.Geiger</cp:lastModifiedBy>
  <cp:revision>2</cp:revision>
  <dcterms:created xsi:type="dcterms:W3CDTF">2006-08-16T00:00:00Z</dcterms:created>
  <dcterms:modified xsi:type="dcterms:W3CDTF">2016-06-16T20:30:53Z</dcterms:modified>
</cp:coreProperties>
</file>